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2" r:id="rId5"/>
    <p:sldId id="264" r:id="rId6"/>
    <p:sldId id="259" r:id="rId7"/>
    <p:sldId id="260" r:id="rId8"/>
    <p:sldId id="290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2" r:id="rId23"/>
    <p:sldId id="277" r:id="rId24"/>
    <p:sldId id="278" r:id="rId25"/>
    <p:sldId id="279" r:id="rId26"/>
    <p:sldId id="280" r:id="rId27"/>
    <p:sldId id="289" r:id="rId28"/>
    <p:sldId id="281" r:id="rId29"/>
    <p:sldId id="294" r:id="rId30"/>
    <p:sldId id="297" r:id="rId31"/>
    <p:sldId id="282" r:id="rId32"/>
    <p:sldId id="283" r:id="rId33"/>
    <p:sldId id="298" r:id="rId34"/>
    <p:sldId id="299" r:id="rId35"/>
    <p:sldId id="284" r:id="rId36"/>
    <p:sldId id="285" r:id="rId37"/>
    <p:sldId id="295" r:id="rId38"/>
    <p:sldId id="286" r:id="rId39"/>
    <p:sldId id="304" r:id="rId40"/>
    <p:sldId id="305" r:id="rId41"/>
    <p:sldId id="287" r:id="rId42"/>
    <p:sldId id="302" r:id="rId43"/>
    <p:sldId id="303" r:id="rId44"/>
    <p:sldId id="296" r:id="rId45"/>
    <p:sldId id="300" r:id="rId46"/>
    <p:sldId id="309" r:id="rId47"/>
    <p:sldId id="293" r:id="rId48"/>
    <p:sldId id="307" r:id="rId49"/>
    <p:sldId id="308" r:id="rId50"/>
    <p:sldId id="291" r:id="rId51"/>
    <p:sldId id="288" r:id="rId52"/>
    <p:sldId id="310" r:id="rId53"/>
    <p:sldId id="30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8E20291-1A90-4AE0-A8AB-570442295D64}" type="datetimeFigureOut">
              <a:rPr lang="en-US" smtClean="0"/>
              <a:t>2/13/2019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03DBE622-3CB9-498E-9B49-0461C1DD84F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94"/>
            <a:ext cx="2095500" cy="2114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944" y="1524000"/>
            <a:ext cx="7758112" cy="2474913"/>
          </a:xfrm>
        </p:spPr>
        <p:txBody>
          <a:bodyPr>
            <a:noAutofit/>
          </a:bodyPr>
          <a:lstStyle/>
          <a:p>
            <a:pPr algn="ctr"/>
            <a:r>
              <a:rPr lang="en-US" sz="4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Welcome to the </a:t>
            </a:r>
            <a:r>
              <a:rPr lang="en-US" sz="6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Hitchcock County Elementary  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744" y="4572000"/>
            <a:ext cx="8062912" cy="17526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2018 National Blue Ribbon Award Celebration</a:t>
            </a:r>
            <a:endParaRPr lang="en-US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084394"/>
            <a:ext cx="1752600" cy="17526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04 - High Hop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85800"/>
            <a:ext cx="79248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028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93611"/>
            <a:ext cx="7391400" cy="633548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98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bohochik\Downloads\3238C419-D0EB-4E0D-AAA2-ABADF00ED4A5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457200"/>
            <a:ext cx="5943600" cy="6400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C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01053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bohochik\Downloads\23B78E35-8175-415C-A705-423DFF9282DD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0198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7610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52400"/>
            <a:ext cx="8763000" cy="6553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7465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bohochik\Downloads\IMG-01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18552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bohochik\Downloads\145B5D0E-9902-4EF8-B4E9-AFD09E9BED7F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5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bohochik\Downloads\Upton, Baker, Faimo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2373"/>
            <a:ext cx="9144000" cy="6073254"/>
          </a:xfrm>
          <a:prstGeom prst="ellipse">
            <a:avLst/>
          </a:prstGeom>
          <a:ln w="190500" cap="rnd">
            <a:solidFill>
              <a:schemeClr val="accent2">
                <a:lumMod val="5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74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dbohochik\Downloads\IMG_058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467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3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bohochik\Downloads\IMG_3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C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14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bohochik\Downloads\all element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096939"/>
            <a:ext cx="7772400" cy="438946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576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5638800" cy="62484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70C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6555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5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bohochik\Downloads\IMG_259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5626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71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104696" y="762000"/>
            <a:ext cx="4934607" cy="5334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2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bohochik\Downloads\IMG_0105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266700"/>
            <a:ext cx="6324600" cy="63246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3094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5" y="-2628"/>
            <a:ext cx="3699366" cy="4190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-2628"/>
            <a:ext cx="3486807" cy="4322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028" y="2820796"/>
            <a:ext cx="3137338" cy="4037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874" y="2820796"/>
            <a:ext cx="353235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166648"/>
            <a:ext cx="8077200" cy="487154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tx1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0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300" y="914400"/>
            <a:ext cx="6629400" cy="539451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1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4 - High Hop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31713" y="625686"/>
            <a:ext cx="6553200" cy="5606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04 - High Hop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1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bohochik\Downloads\FE87736E-9862-4C55-AD1B-E8F3F84BD003.jpe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105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42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399" y="914400"/>
            <a:ext cx="7327231" cy="48006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0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1323513"/>
            <a:ext cx="7788322" cy="4210974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97600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73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227" y="621920"/>
            <a:ext cx="4871545" cy="5614159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29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835429"/>
            <a:ext cx="7315200" cy="5187142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C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3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805152" y="-204951"/>
            <a:ext cx="5533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338070"/>
            <a:ext cx="4876800" cy="6181859"/>
          </a:xfrm>
          <a:prstGeom prst="rect">
            <a:avLst/>
          </a:prstGeom>
          <a:ln w="190500" cap="sq">
            <a:solidFill>
              <a:srgbClr val="FF66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094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5475" y="1450428"/>
            <a:ext cx="6653049" cy="4209393"/>
          </a:xfrm>
          <a:prstGeom prst="rect">
            <a:avLst/>
          </a:prstGeom>
          <a:ln w="88900" cap="sq" cmpd="thickThin">
            <a:solidFill>
              <a:schemeClr val="accent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4099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00050"/>
            <a:ext cx="8077200" cy="6057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2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2829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38313" y="-171450"/>
            <a:ext cx="5400675" cy="72009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93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281" y="1295400"/>
            <a:ext cx="8439437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835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165" y="609600"/>
            <a:ext cx="4469670" cy="6004034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228600"/>
            <a:ext cx="8610600" cy="6400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C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081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517" y="762000"/>
            <a:ext cx="5806966" cy="55667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90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605465"/>
            <a:ext cx="7620000" cy="5647070"/>
          </a:xfrm>
          <a:prstGeom prst="rect">
            <a:avLst/>
          </a:prstGeom>
          <a:ln w="1905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503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7000">
        <p14:glitter pattern="hexagon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888124"/>
            <a:ext cx="7391400" cy="5543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6973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57250"/>
            <a:ext cx="8001000" cy="6000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054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990600"/>
            <a:ext cx="7239000" cy="5350565"/>
          </a:xfrm>
          <a:prstGeom prst="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080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667000" cy="3531737"/>
          </a:xfrm>
          <a:prstGeom prst="rect">
            <a:avLst/>
          </a:prstGeom>
          <a:ln w="190500" cap="sq">
            <a:solidFill>
              <a:schemeClr val="bg1">
                <a:lumMod val="95000"/>
                <a:lumOff val="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198" y="1392623"/>
            <a:ext cx="4267201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3429000"/>
            <a:ext cx="33528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227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049" y="304800"/>
            <a:ext cx="4210050" cy="3886200"/>
          </a:xfrm>
          <a:prstGeom prst="rect">
            <a:avLst/>
          </a:prstGeom>
          <a:ln w="190500" cap="sq">
            <a:solidFill>
              <a:schemeClr val="accent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82" y="3531739"/>
            <a:ext cx="3853217" cy="3326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282631" y="2705100"/>
            <a:ext cx="3531737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36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806" y="600075"/>
            <a:ext cx="5218387" cy="5657849"/>
          </a:xfrm>
          <a:prstGeom prst="rect">
            <a:avLst/>
          </a:prstGeom>
          <a:ln w="190500" cap="sq">
            <a:solidFill>
              <a:schemeClr val="accent3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7241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914400"/>
            <a:ext cx="7391400" cy="554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74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92405" y="762000"/>
            <a:ext cx="5854390" cy="5334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012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38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0" y="429016"/>
            <a:ext cx="5029200" cy="6200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2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92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2400"/>
            <a:ext cx="6324600" cy="66294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7000" y="152400"/>
            <a:ext cx="2667000" cy="3086100"/>
          </a:xfrm>
          <a:prstGeom prst="rect">
            <a:avLst/>
          </a:prstGeom>
          <a:ln w="127000" cap="sq">
            <a:solidFill>
              <a:schemeClr val="bg1">
                <a:lumMod val="75000"/>
                <a:lumOff val="2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57900" y="3771900"/>
            <a:ext cx="34290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111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558" y="152400"/>
            <a:ext cx="4004441" cy="4510454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600" y="1693170"/>
            <a:ext cx="4088524" cy="5042960"/>
          </a:xfrm>
          <a:prstGeom prst="rect">
            <a:avLst/>
          </a:prstGeom>
          <a:ln w="127000" cap="sq">
            <a:solidFill>
              <a:schemeClr val="bg1">
                <a:lumMod val="85000"/>
                <a:lumOff val="15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29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905000"/>
            <a:ext cx="6781800" cy="47244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2018506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38100"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Congratulations Hitchcock County Falcons!</a:t>
            </a:r>
            <a:endParaRPr lang="en-US" sz="5400" b="1" dirty="0">
              <a:ln w="38100"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298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bohochik\Downloads\IMG_14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8300" y="0"/>
            <a:ext cx="7327399" cy="685800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2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bohochik\Downloads\IMG_09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33500" y="876300"/>
            <a:ext cx="6858000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3240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83" y="1066800"/>
            <a:ext cx="7117834" cy="43434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F66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91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7000">
        <p14:prism isContent="1" isInverted="1"/>
      </p:transition>
    </mc:Choice>
    <mc:Fallback xmlns="">
      <p:transition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Custom 1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75005F"/>
      </a:accent1>
      <a:accent2>
        <a:srgbClr val="E365FF"/>
      </a:accent2>
      <a:accent3>
        <a:srgbClr val="9C007F"/>
      </a:accent3>
      <a:accent4>
        <a:srgbClr val="68007F"/>
      </a:accent4>
      <a:accent5>
        <a:srgbClr val="A5A5A5"/>
      </a:accent5>
      <a:accent6>
        <a:srgbClr val="D519FF"/>
      </a:accent6>
      <a:hlink>
        <a:srgbClr val="17BBFD"/>
      </a:hlink>
      <a:folHlink>
        <a:srgbClr val="4E003F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14942</TotalTime>
  <Words>17</Words>
  <Application>Microsoft Office PowerPoint</Application>
  <PresentationFormat>On-screen Show (4:3)</PresentationFormat>
  <Paragraphs>3</Paragraphs>
  <Slides>53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Verve</vt:lpstr>
      <vt:lpstr>Welcome to the Hitchcock County Elementary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Congratulations Hitchcock County Falcons!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Hitchcock County Elementary</dc:title>
  <dc:creator>Diane Bohochik</dc:creator>
  <cp:lastModifiedBy>Chris Rippen</cp:lastModifiedBy>
  <cp:revision>106</cp:revision>
  <dcterms:created xsi:type="dcterms:W3CDTF">2018-10-23T18:28:04Z</dcterms:created>
  <dcterms:modified xsi:type="dcterms:W3CDTF">2019-02-13T14:30:49Z</dcterms:modified>
</cp:coreProperties>
</file>